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3" r:id="rId4"/>
    <p:sldId id="270" r:id="rId5"/>
    <p:sldId id="266" r:id="rId6"/>
    <p:sldId id="276" r:id="rId7"/>
    <p:sldId id="267" r:id="rId8"/>
    <p:sldId id="273" r:id="rId9"/>
    <p:sldId id="275" r:id="rId10"/>
    <p:sldId id="277" r:id="rId11"/>
    <p:sldId id="274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3.png"/><Relationship Id="rId17" Type="http://schemas.openxmlformats.org/officeDocument/2006/relationships/image" Target="../media/image23.pn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Imcgd214-Managing games production</a:t>
            </a:r>
            <a:br>
              <a:rPr lang="en-GB" sz="2000" dirty="0"/>
            </a:br>
            <a:r>
              <a:rPr lang="en-GB" sz="2000" dirty="0"/>
              <a:t>Imcgd111-Group project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L4/5 GROUP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04492"/>
          </a:xfrm>
        </p:spPr>
        <p:txBody>
          <a:bodyPr>
            <a:normAutofit/>
          </a:bodyPr>
          <a:lstStyle/>
          <a:p>
            <a:r>
              <a:rPr lang="en-GB" dirty="0"/>
              <a:t>Jordan Marks</a:t>
            </a:r>
          </a:p>
          <a:p>
            <a:r>
              <a:rPr lang="en-GB" dirty="0"/>
              <a:t>Alice Baker</a:t>
            </a:r>
          </a:p>
          <a:p>
            <a:r>
              <a:rPr lang="en-GB" dirty="0"/>
              <a:t>Thomas Gibbs</a:t>
            </a:r>
          </a:p>
          <a:p>
            <a:r>
              <a:rPr lang="en-GB" dirty="0"/>
              <a:t>Daniel Pokladek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617" y="3262222"/>
            <a:ext cx="3219451" cy="3219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23" y="141625"/>
            <a:ext cx="2914651" cy="2914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98078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have left to do to achieve this?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56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72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119" y="2249487"/>
            <a:ext cx="9905998" cy="147857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4479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Physics based game</a:t>
            </a:r>
          </a:p>
          <a:p>
            <a:endParaRPr lang="en-GB" dirty="0"/>
          </a:p>
          <a:p>
            <a:r>
              <a:rPr lang="en-GB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Logline and 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Logline – Beat your Foes in this gravity based planetary arena.</a:t>
            </a:r>
          </a:p>
          <a:p>
            <a:endParaRPr lang="en-GB" dirty="0"/>
          </a:p>
          <a:p>
            <a:r>
              <a:rPr lang="en-GB" dirty="0"/>
              <a:t>Target audience </a:t>
            </a:r>
            <a:r>
              <a:rPr lang="en-GB" dirty="0" smtClean="0"/>
              <a:t>– 18-35 </a:t>
            </a:r>
            <a:r>
              <a:rPr lang="en-GB" dirty="0"/>
              <a:t>Male and Female</a:t>
            </a:r>
          </a:p>
          <a:p>
            <a:endParaRPr lang="en-GB" dirty="0"/>
          </a:p>
          <a:p>
            <a:r>
              <a:rPr lang="en-GB" dirty="0"/>
              <a:t>Platform – Mobile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26393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the player does</a:t>
            </a:r>
          </a:p>
          <a:p>
            <a:pPr lvl="1">
              <a:buNone/>
            </a:pPr>
            <a:endParaRPr lang="en-GB" dirty="0"/>
          </a:p>
          <a:p>
            <a:r>
              <a:rPr lang="en-GB" dirty="0"/>
              <a:t>Physics in the game</a:t>
            </a:r>
          </a:p>
          <a:p>
            <a:pPr lvl="1"/>
            <a:endParaRPr lang="en-GB" dirty="0"/>
          </a:p>
          <a:p>
            <a:r>
              <a:rPr lang="en-GB" dirty="0"/>
              <a:t>Turn based game play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8" y="2335986"/>
            <a:ext cx="6993924" cy="26227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79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229" y="2500869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Prototype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</p:spTree>
    <p:extLst>
      <p:ext uri="{BB962C8B-B14F-4D97-AF65-F5344CB8AC3E}">
        <p14:creationId xmlns:p14="http://schemas.microsoft.com/office/powerpoint/2010/main" val="278099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how </a:t>
            </a:r>
            <a:r>
              <a:rPr lang="en-GB" dirty="0" smtClean="0"/>
              <a:t>the game </a:t>
            </a:r>
            <a:r>
              <a:rPr lang="en-GB" dirty="0"/>
              <a:t>meets the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3829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077" y="148962"/>
            <a:ext cx="9905998" cy="1478570"/>
          </a:xfrm>
        </p:spPr>
        <p:txBody>
          <a:bodyPr/>
          <a:lstStyle/>
          <a:p>
            <a:r>
              <a:rPr lang="en-GB" dirty="0"/>
              <a:t>Art style and Moodboard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30" y="1179185"/>
            <a:ext cx="3771579" cy="2666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85" y="3921212"/>
            <a:ext cx="3778360" cy="2671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01" y="1179185"/>
            <a:ext cx="3771579" cy="2666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74" y="3921212"/>
            <a:ext cx="2539231" cy="2780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1579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2" y="2080380"/>
            <a:ext cx="3804945" cy="38078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89" y="195581"/>
            <a:ext cx="3048000" cy="30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542" y="202688"/>
            <a:ext cx="2220638" cy="31614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716" y="3576849"/>
            <a:ext cx="1219202" cy="12192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520" y="3595899"/>
            <a:ext cx="1219202" cy="1219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324" y="3595297"/>
            <a:ext cx="1219202" cy="12192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128" y="3595297"/>
            <a:ext cx="1219202" cy="12192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2305" y="206241"/>
            <a:ext cx="3040893" cy="30408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2879" y="3598317"/>
            <a:ext cx="1219202" cy="12192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6630" y="3576849"/>
            <a:ext cx="1219202" cy="12192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2305" y="4879640"/>
            <a:ext cx="1219202" cy="1219202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8366" y="4887179"/>
            <a:ext cx="1219202" cy="1219202"/>
          </a:xfrm>
          <a:prstGeom prst="rect">
            <a:avLst/>
          </a:prstGeom>
        </p:spPr>
      </p:pic>
      <p:pic>
        <p:nvPicPr>
          <p:cNvPr id="2055" name="Picture 20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4042" y="4919075"/>
            <a:ext cx="1219202" cy="1219202"/>
          </a:xfrm>
          <a:prstGeom prst="rect">
            <a:avLst/>
          </a:prstGeom>
        </p:spPr>
      </p:pic>
      <p:pic>
        <p:nvPicPr>
          <p:cNvPr id="2057" name="Picture 20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5735" y="4965326"/>
            <a:ext cx="1219202" cy="1219202"/>
          </a:xfrm>
          <a:prstGeom prst="rect">
            <a:avLst/>
          </a:prstGeom>
        </p:spPr>
      </p:pic>
      <p:pic>
        <p:nvPicPr>
          <p:cNvPr id="2059" name="Picture 20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72879" y="4965326"/>
            <a:ext cx="1219202" cy="1219202"/>
          </a:xfrm>
          <a:prstGeom prst="rect">
            <a:avLst/>
          </a:prstGeom>
        </p:spPr>
      </p:pic>
      <p:pic>
        <p:nvPicPr>
          <p:cNvPr id="2061" name="Picture 20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6630" y="4919075"/>
            <a:ext cx="1219202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will deliver at the end of the project?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Fully playable Porotype of the game</a:t>
            </a:r>
          </a:p>
          <a:p>
            <a:endParaRPr lang="en-GB" dirty="0"/>
          </a:p>
          <a:p>
            <a:r>
              <a:rPr lang="en-GB" dirty="0" smtClean="0"/>
              <a:t>Game have been Playtested by the most players we can.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817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1025</TotalTime>
  <Words>124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</vt:lpstr>
      <vt:lpstr>Imcgd214-Managing games production Imcgd111-Group project L4/5 GROUP 2</vt:lpstr>
      <vt:lpstr>The brief </vt:lpstr>
      <vt:lpstr>Logline and target audience</vt:lpstr>
      <vt:lpstr>Game </vt:lpstr>
      <vt:lpstr>Prototype</vt:lpstr>
      <vt:lpstr> how the game meets the brief</vt:lpstr>
      <vt:lpstr>Art style and Moodboard</vt:lpstr>
      <vt:lpstr>Game art</vt:lpstr>
      <vt:lpstr>What we will deliver at the end of the project?</vt:lpstr>
      <vt:lpstr>What we have left to do to achieve this?</vt:lpstr>
      <vt:lpstr>management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11</dc:title>
  <dc:creator>Tom Wenman</dc:creator>
  <cp:lastModifiedBy>jordan marks</cp:lastModifiedBy>
  <cp:revision>93</cp:revision>
  <dcterms:created xsi:type="dcterms:W3CDTF">2016-10-12T17:19:43Z</dcterms:created>
  <dcterms:modified xsi:type="dcterms:W3CDTF">2017-03-27T11:05:24Z</dcterms:modified>
</cp:coreProperties>
</file>